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79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F57CE91-1E46-4CAC-A4A9-C5FE1E72FBFE}"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57CE91-1E46-4CAC-A4A9-C5FE1E72FBFE}"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57CE91-1E46-4CAC-A4A9-C5FE1E72FBFE}"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F57CE91-1E46-4CAC-A4A9-C5FE1E72FBFE}" type="datetimeFigureOut">
              <a:rPr lang="en-GB" smtClean="0"/>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F57CE91-1E46-4CAC-A4A9-C5FE1E72FBFE}" type="datetimeFigureOut">
              <a:rPr lang="en-GB" smtClean="0"/>
              <a:t>19/03/2018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F57CE91-1E46-4CAC-A4A9-C5FE1E72FBFE}" type="datetimeFigureOut">
              <a:rPr lang="en-GB" smtClean="0"/>
              <a:t>19/03/2018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57CE91-1E46-4CAC-A4A9-C5FE1E72FBFE}" type="datetimeFigureOut">
              <a:rPr lang="en-GB" smtClean="0"/>
              <a:t>19/03/2018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57CE91-1E46-4CAC-A4A9-C5FE1E72FBFE}" type="datetimeFigureOut">
              <a:rPr lang="en-GB" smtClean="0"/>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57CE91-1E46-4CAC-A4A9-C5FE1E72FBFE}" type="datetimeFigureOut">
              <a:rPr lang="en-GB" smtClean="0"/>
              <a:t>19/03/2018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57CE91-1E46-4CAC-A4A9-C5FE1E72FBFE}"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57CE91-1E46-4CAC-A4A9-C5FE1E72FBFE}" type="datetimeFigureOut">
              <a:rPr lang="en-GB" smtClean="0"/>
              <a:t>19/03/2018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82052-3CF6-490E-91A0-7B7EA8CDBE24}"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57CE91-1E46-4CAC-A4A9-C5FE1E72FBFE}" type="datetimeFigureOut">
              <a:rPr lang="en-GB" smtClean="0"/>
              <a:t>19/03/2018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82052-3CF6-490E-91A0-7B7EA8CDBE24}"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leginfo.legislature.ca.gov/faces/billNavClient.xhtml?bill_id=201520160SB35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SENATE BILL 358</a:t>
            </a:r>
            <a:endParaRPr lang="en-GB" dirty="0"/>
          </a:p>
        </p:txBody>
      </p:sp>
      <p:sp>
        <p:nvSpPr>
          <p:cNvPr id="3" name="Subtitle 2"/>
          <p:cNvSpPr>
            <a:spLocks noGrp="1"/>
          </p:cNvSpPr>
          <p:nvPr>
            <p:ph type="subTitle" idx="1"/>
          </p:nvPr>
        </p:nvSpPr>
        <p:spPr/>
        <p:txBody>
          <a:bodyPr/>
          <a:lstStyle/>
          <a:p>
            <a:r>
              <a:rPr lang="en-GB" dirty="0" smtClean="0"/>
              <a:t>California Senate Bill</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Wages and salaries</a:t>
            </a:r>
            <a:endParaRPr lang="en-GB" dirty="0"/>
          </a:p>
        </p:txBody>
      </p:sp>
      <p:sp>
        <p:nvSpPr>
          <p:cNvPr id="3" name="Content Placeholder 2"/>
          <p:cNvSpPr>
            <a:spLocks noGrp="1"/>
          </p:cNvSpPr>
          <p:nvPr>
            <p:ph idx="1"/>
          </p:nvPr>
        </p:nvSpPr>
        <p:spPr/>
        <p:txBody>
          <a:bodyPr/>
          <a:lstStyle/>
          <a:p>
            <a:r>
              <a:rPr lang="en-US" dirty="0"/>
              <a:t>The bill sets to address differential wages and salaries. In this regard, it prevails upon employers to offer salaries and similar packages in equal amounts in the same job classification without regard to sex. Differential compensation should only be based on factors such as seniority, merit system and a system that recognizes and considers quality and quantity of production. </a:t>
            </a:r>
            <a:endParaRPr lang="en-GB" dirty="0"/>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Salaries and wages</a:t>
            </a:r>
            <a:endParaRPr lang="en-GB" dirty="0"/>
          </a:p>
        </p:txBody>
      </p:sp>
      <p:sp>
        <p:nvSpPr>
          <p:cNvPr id="3" name="Content Placeholder 2"/>
          <p:cNvSpPr>
            <a:spLocks noGrp="1"/>
          </p:cNvSpPr>
          <p:nvPr>
            <p:ph idx="1"/>
          </p:nvPr>
        </p:nvSpPr>
        <p:spPr/>
        <p:txBody>
          <a:bodyPr>
            <a:normAutofit fontScale="92500" lnSpcReduction="20000"/>
          </a:bodyPr>
          <a:lstStyle/>
          <a:p>
            <a:r>
              <a:rPr lang="en-US" dirty="0"/>
              <a:t>The bill prohibits employers from prohibiting employees from engaging in salary and wages disclosures as well as in discussions with other employees with the aim of bringing to the fore this discrimination. An employer who violates the provision of the bill would be liable to the employee in question in terms of salary compensations accrued interest and liquidated damages. Preceding this is the right of the employees to seek legal redress through civil action in case of such violation.</a:t>
            </a:r>
            <a:endParaRPr lang="en-GB" dirty="0"/>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Employee compensation and remuneration</a:t>
            </a:r>
            <a:endParaRPr lang="en-GB" dirty="0"/>
          </a:p>
        </p:txBody>
      </p:sp>
      <p:sp>
        <p:nvSpPr>
          <p:cNvPr id="3" name="Content Placeholder 2"/>
          <p:cNvSpPr>
            <a:spLocks noGrp="1"/>
          </p:cNvSpPr>
          <p:nvPr>
            <p:ph idx="1"/>
          </p:nvPr>
        </p:nvSpPr>
        <p:spPr/>
        <p:txBody>
          <a:bodyPr>
            <a:normAutofit fontScale="77500" lnSpcReduction="20000"/>
          </a:bodyPr>
          <a:lstStyle/>
          <a:p>
            <a:r>
              <a:rPr lang="en-US" dirty="0"/>
              <a:t>Any employer that would discriminate and alienate employees on account of disclosure and discussions for the enforcement would be liable to such an employee for compensation as well as cover of all the legal costs as incurred in the suit. </a:t>
            </a:r>
            <a:endParaRPr lang="en-GB" dirty="0"/>
          </a:p>
          <a:p>
            <a:r>
              <a:rPr lang="en-US" dirty="0"/>
              <a:t>Record keeping regarding conditions of employment and remuneration packages would be adjusted to three years and not two years as initially constituted. Additionally, legal recourse in civil action should not be sought more than three years after the action of violation. Employee confidentiality is held in high regard during the investigation process to ascertain the validity of the complaint as filed by the employee concerning discrimination and alienation.</a:t>
            </a:r>
            <a:endParaRPr lang="en-GB" dirty="0"/>
          </a:p>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Labor standards enforcement </a:t>
            </a:r>
            <a:endParaRPr lang="en-GB" dirty="0"/>
          </a:p>
        </p:txBody>
      </p:sp>
      <p:sp>
        <p:nvSpPr>
          <p:cNvPr id="3" name="Content Placeholder 2"/>
          <p:cNvSpPr>
            <a:spLocks noGrp="1"/>
          </p:cNvSpPr>
          <p:nvPr>
            <p:ph idx="1"/>
          </p:nvPr>
        </p:nvSpPr>
        <p:spPr/>
        <p:txBody>
          <a:bodyPr>
            <a:normAutofit fontScale="92500" lnSpcReduction="10000"/>
          </a:bodyPr>
          <a:lstStyle/>
          <a:p>
            <a:r>
              <a:rPr lang="en-US" dirty="0"/>
              <a:t>The Division of Labor Standards Enforcement would pursue the employers on behalf of the employee for recovery of damages and similar compensations unless requested otherwise by the employee. In such compensations, should the employee receive in two ways an amount that is more than what the case would have been had only the compensation been through the division, then the employee is compelled to surrender the lesser amount to the employer.</a:t>
            </a:r>
            <a:endParaRPr lang="en-GB" dirty="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idx="1"/>
          </p:nvPr>
        </p:nvSpPr>
        <p:spPr/>
        <p:txBody>
          <a:bodyPr/>
          <a:lstStyle/>
          <a:p>
            <a:r>
              <a:rPr lang="en-US" u="sng" dirty="0">
                <a:hlinkClick r:id="rId2"/>
              </a:rPr>
              <a:t>https://leginfo.legislature.ca.gov/faces/billNavClient.xhtml?bill_id=201520160SB358</a:t>
            </a:r>
            <a:endParaRPr lang="en-GB" dirty="0"/>
          </a:p>
          <a:p>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357</Words>
  <Application>Microsoft Office PowerPoint</Application>
  <PresentationFormat>On-screen Show (4:3)</PresentationFormat>
  <Paragraphs>13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SENATE BILL 358</vt:lpstr>
      <vt:lpstr>Wages and salaries</vt:lpstr>
      <vt:lpstr>Salaries and wages</vt:lpstr>
      <vt:lpstr>Employee compensation and remuneration</vt:lpstr>
      <vt:lpstr>Labor standards enforcement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SENATE BILL 358</dc:title>
  <dc:creator>hp ProBook 4530 User</dc:creator>
  <cp:lastModifiedBy>hp ProBook 4530 User</cp:lastModifiedBy>
  <cp:revision>2</cp:revision>
  <dcterms:created xsi:type="dcterms:W3CDTF">2018-03-19T19:22:34Z</dcterms:created>
  <dcterms:modified xsi:type="dcterms:W3CDTF">2018-03-19T20:46:38Z</dcterms:modified>
</cp:coreProperties>
</file>